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  <p:sldId id="277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B762A-73DC-4B3C-9D58-883F3D188D1C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8AD526-647F-48B5-BBFC-04D99E5EE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6768752" cy="93610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Муниципальное бюджетное дошкольное образовательное</a:t>
            </a:r>
            <a: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учреждение детский сад 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/>
              </a:rPr>
              <a:t>общеразвивающего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 вида № 7 «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/>
              </a:rPr>
              <a:t>Ивушка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»</a:t>
            </a:r>
            <a: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 города Белореченска  муниципального образования </a:t>
            </a:r>
            <a: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6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b="1" dirty="0" err="1" smtClean="0">
                <a:solidFill>
                  <a:srgbClr val="000000"/>
                </a:solidFill>
                <a:latin typeface="Times New Roman" pitchFamily="18"/>
              </a:rPr>
              <a:t>Белореченский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/>
              </a:rPr>
              <a:t> район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ru-RU" sz="6600" dirty="0">
              <a:solidFill>
                <a:srgbClr val="FFFFFF"/>
              </a:solidFill>
              <a:latin typeface="Times New Roman" pitchFamily="1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229200"/>
            <a:ext cx="3744416" cy="1224136"/>
          </a:xfrm>
        </p:spPr>
        <p:txBody>
          <a:bodyPr>
            <a:normAutofit fontScale="92500" lnSpcReduction="20000"/>
          </a:bodyPr>
          <a:lstStyle/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Подготовила  воспитатель</a:t>
            </a:r>
            <a:endParaRPr lang="ru-RU" sz="4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МБДОУ  </a:t>
            </a: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д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/с №7</a:t>
            </a:r>
            <a:endParaRPr lang="ru-RU" sz="4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группы 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№5</a:t>
            </a:r>
            <a:endParaRPr lang="ru-RU" sz="4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Г. Белореченска</a:t>
            </a: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/>
              </a:rPr>
              <a:t>Гизетдинова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 Инна Викторовна</a:t>
            </a:r>
            <a:endParaRPr lang="ru-RU" dirty="0">
              <a:solidFill>
                <a:srgbClr val="000000"/>
              </a:solidFill>
              <a:latin typeface="Times New Roman" pitchFamily="18"/>
            </a:endParaRPr>
          </a:p>
        </p:txBody>
      </p:sp>
      <p:pic>
        <p:nvPicPr>
          <p:cNvPr id="12290" name="Picture 2" descr="Зимующие птицы. Детям про птиц зимой.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3"/>
            <a:ext cx="864096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Синяя косынка, темненькая спинка. Маленькая птичка, </a:t>
            </a:r>
            <a:r>
              <a:rPr lang="ru-RU" b="0" dirty="0" smtClean="0"/>
              <a:t>з</a:t>
            </a:r>
            <a:r>
              <a:rPr lang="ru-RU" b="0" dirty="0" smtClean="0"/>
              <a:t>вать </a:t>
            </a:r>
            <a:r>
              <a:rPr lang="ru-RU" b="0" dirty="0" smtClean="0"/>
              <a:t>её ..</a:t>
            </a:r>
            <a:endParaRPr lang="ru-RU" dirty="0"/>
          </a:p>
        </p:txBody>
      </p:sp>
      <p:pic>
        <p:nvPicPr>
          <p:cNvPr id="59394" name="Picture 2" descr="Красивая зима картинки видео (49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3598"/>
            <a:ext cx="7920880" cy="511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И Н И Ц А</a:t>
            </a:r>
            <a:endParaRPr lang="ru-RU" dirty="0"/>
          </a:p>
        </p:txBody>
      </p:sp>
      <p:pic>
        <p:nvPicPr>
          <p:cNvPr id="61442" name="Picture 2" descr="Наука в Сиби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208912" cy="4842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Окраской–сероватая , повадкой – вороватая, </a:t>
            </a:r>
            <a:r>
              <a:rPr lang="ru-RU" b="0" dirty="0" err="1" smtClean="0"/>
              <a:t>Каркунья</a:t>
            </a:r>
            <a:r>
              <a:rPr lang="ru-RU" b="0" dirty="0" smtClean="0"/>
              <a:t> хрипловатая.</a:t>
            </a:r>
            <a:endParaRPr lang="ru-RU" dirty="0"/>
          </a:p>
        </p:txBody>
      </p:sp>
      <p:pic>
        <p:nvPicPr>
          <p:cNvPr id="62466" name="Picture 2" descr="Скачать широкоформатные обои пейзаж зимний фото обои для рабочего стола,  красивые картинки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28092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 Р О Н А</a:t>
            </a:r>
            <a:endParaRPr lang="ru-RU" dirty="0"/>
          </a:p>
        </p:txBody>
      </p:sp>
      <p:pic>
        <p:nvPicPr>
          <p:cNvPr id="63490" name="Picture 2" descr="Фотографии - алфавитный определитель русских названий пт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920880" cy="5259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930226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Я – толстый, серый , Под ногами Хожу по городу кругами И напрягаю толстый зоб, Очаровать подругу чтоб.</a:t>
            </a:r>
            <a:endParaRPr lang="ru-RU" dirty="0"/>
          </a:p>
        </p:txBody>
      </p:sp>
      <p:pic>
        <p:nvPicPr>
          <p:cNvPr id="64514" name="Picture 2" descr="Красавица зима - красивые зимние фотографии (70 фото) » Картины, художники,  фотографы на Nevse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835292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 О Л У Б Ь</a:t>
            </a:r>
            <a:endParaRPr lang="ru-RU" dirty="0"/>
          </a:p>
        </p:txBody>
      </p:sp>
      <p:pic>
        <p:nvPicPr>
          <p:cNvPr id="65538" name="Picture 2" descr="Сизый голубь (Columba livia) Rock Pigeon/Rock Dove - Голубиные (Columbidae)  - Голубеобразные Columbiformes - Классификатор птиц Таганрога и  Неклиновского района - Птицы Ростовской обл.В основе-Птицы  Таганрога/Некл.р-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973144" cy="531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Картинки зимующие птицы - для детского сада красивые, при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63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Чик-чирик! К зернышкам прыг! Клюй, не робей! Кто это?.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5602" name="Picture 2" descr="Зима - красивые картинки (5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104456" cy="5112568"/>
          </a:xfrm>
          <a:prstGeom prst="rect">
            <a:avLst/>
          </a:prstGeom>
          <a:noFill/>
        </p:spPr>
      </p:pic>
      <p:pic>
        <p:nvPicPr>
          <p:cNvPr id="25606" name="Picture 6" descr="Красивые картинки про зиму (80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4320480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 Р О Б Е Й</a:t>
            </a:r>
            <a:endParaRPr lang="ru-RU" dirty="0"/>
          </a:p>
        </p:txBody>
      </p:sp>
      <p:pic>
        <p:nvPicPr>
          <p:cNvPr id="26626" name="Picture 2" descr="Рассказ воробей (Наталья Коген) / Проза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969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Все время стучит, Деревья долбит. Но их не калечит А только лечит</a:t>
            </a:r>
            <a:endParaRPr lang="ru-RU" dirty="0"/>
          </a:p>
        </p:txBody>
      </p:sp>
      <p:pic>
        <p:nvPicPr>
          <p:cNvPr id="52226" name="Picture 2" descr="Картинки красивые фото зимы (35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 Я Т Е Л</a:t>
            </a:r>
            <a:endParaRPr lang="ru-RU" dirty="0"/>
          </a:p>
        </p:txBody>
      </p:sp>
      <p:pic>
        <p:nvPicPr>
          <p:cNvPr id="54276" name="Picture 4" descr="Дятел. Друг или враг леса? Рассказ о дятле | Путешествие по Каре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40871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Эта хищница болтлива, Воровата, суетлива, Стрекотунья белобока, А зовут ее ...</a:t>
            </a:r>
            <a:endParaRPr lang="ru-RU" dirty="0"/>
          </a:p>
        </p:txBody>
      </p:sp>
      <p:pic>
        <p:nvPicPr>
          <p:cNvPr id="55298" name="Picture 2" descr="Красивые картинки нарисованные зима (35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572500" cy="4915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О Р О К А</a:t>
            </a:r>
            <a:endParaRPr lang="ru-RU" dirty="0"/>
          </a:p>
        </p:txBody>
      </p:sp>
      <p:pic>
        <p:nvPicPr>
          <p:cNvPr id="56322" name="Picture 2" descr="Конспект занятия по развитию речи «Как помочь птицам зимой?» - PDF Скачать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978552" cy="5431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78621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Красногрудый, чернокрылый, Любит зёрнышки клевать, С первым снегом на рябине Он появится опять .</a:t>
            </a:r>
            <a:endParaRPr lang="ru-RU" dirty="0"/>
          </a:p>
        </p:txBody>
      </p:sp>
      <p:pic>
        <p:nvPicPr>
          <p:cNvPr id="57348" name="Picture 4" descr="Картинки про зиму красивые и прикольные (70 фото) • Развлекательные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80420"/>
            <a:ext cx="8208912" cy="4633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Н Е Г И Р Ь</a:t>
            </a:r>
            <a:endParaRPr lang="ru-RU" dirty="0"/>
          </a:p>
        </p:txBody>
      </p:sp>
      <p:pic>
        <p:nvPicPr>
          <p:cNvPr id="3" name="Picture 2" descr="Какая погода ожидается в Минске в выход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911008" cy="4662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</TotalTime>
  <Words>165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 </vt:lpstr>
      <vt:lpstr>Чик-чирик! К зернышкам прыг! Клюй, не робей! Кто это?.</vt:lpstr>
      <vt:lpstr>В О Р О Б Е Й</vt:lpstr>
      <vt:lpstr>Все время стучит, Деревья долбит. Но их не калечит А только лечит</vt:lpstr>
      <vt:lpstr>Д Я Т Е Л</vt:lpstr>
      <vt:lpstr>Эта хищница болтлива, Воровата, суетлива, Стрекотунья белобока, А зовут ее ...</vt:lpstr>
      <vt:lpstr>С О Р О К А</vt:lpstr>
      <vt:lpstr>Красногрудый, чернокрылый, Любит зёрнышки клевать, С первым снегом на рябине Он появится опять .</vt:lpstr>
      <vt:lpstr>С Н Е Г И Р Ь</vt:lpstr>
      <vt:lpstr>Синяя косынка, темненькая спинка. Маленькая птичка, звать её ..</vt:lpstr>
      <vt:lpstr>С И Н И Ц А</vt:lpstr>
      <vt:lpstr>Окраской–сероватая , повадкой – вороватая, Каркунья хрипловатая.</vt:lpstr>
      <vt:lpstr>В О Р О Н А</vt:lpstr>
      <vt:lpstr>Я – толстый, серый , Под ногами Хожу по городу кругами И напрягаю толстый зоб, Очаровать подругу чтоб.</vt:lpstr>
      <vt:lpstr>Г О Л У Б Ь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21</cp:revision>
  <dcterms:created xsi:type="dcterms:W3CDTF">2018-10-23T19:52:32Z</dcterms:created>
  <dcterms:modified xsi:type="dcterms:W3CDTF">2020-12-19T14:56:07Z</dcterms:modified>
</cp:coreProperties>
</file>